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308" r:id="rId2"/>
    <p:sldId id="30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68" r:id="rId16"/>
    <p:sldId id="269" r:id="rId17"/>
    <p:sldId id="270" r:id="rId18"/>
    <p:sldId id="272" r:id="rId19"/>
    <p:sldId id="273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7D268-9AC8-4856-B01C-3235A2CE5905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9BD37-EFB0-4373-84E7-AB839A8FC98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56230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A1D18A6-C863-4FD5-B039-D49C55E9AB9C}" type="slidenum">
              <a:rPr lang="en-US">
                <a:cs typeface="Arial" charset="0"/>
              </a:rPr>
              <a:pPr eaLnBrk="1" hangingPunct="1"/>
              <a:t>1</a:t>
            </a:fld>
            <a:endParaRPr lang="en-US">
              <a:cs typeface="Arial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187E82-6490-403A-A1B3-B1FCE27D852F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D740BB3-D51E-45C6-A9D9-B0E0CE4D87D7}" type="slidenum">
              <a:rPr lang="id-ID" smtClean="0"/>
              <a:pPr/>
              <a:t>‹#›</a:t>
            </a:fld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674688"/>
            <a:ext cx="7918450" cy="26828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id-ID" sz="4000" dirty="0" smtClean="0">
                <a:solidFill>
                  <a:srgbClr val="FF0000"/>
                </a:solidFill>
              </a:rPr>
              <a:t>ILMU UKUR TANAH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chemeClr val="folHlink"/>
                </a:solidFill>
                <a:latin typeface="Albertus Extra Bold" pitchFamily="34" charset="0"/>
              </a:rPr>
              <a:t> </a:t>
            </a:r>
            <a:br>
              <a:rPr lang="en-US" sz="4000" b="1" dirty="0" smtClean="0">
                <a:solidFill>
                  <a:schemeClr val="folHlink"/>
                </a:solidFill>
                <a:latin typeface="Albertus Extra Bold" pitchFamily="34" charset="0"/>
              </a:rPr>
            </a:br>
            <a:endParaRPr lang="en-US" sz="3200" b="1" dirty="0" smtClean="0">
              <a:solidFill>
                <a:schemeClr val="folHlink"/>
              </a:solidFill>
              <a:latin typeface="Albertus Extra Bold" pitchFamily="34" charset="0"/>
            </a:endParaRPr>
          </a:p>
        </p:txBody>
      </p:sp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712788" y="5808663"/>
            <a:ext cx="77755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d-ID">
                <a:latin typeface="Verdana" pitchFamily="34" charset="0"/>
                <a:cs typeface="Arial" charset="0"/>
              </a:rPr>
              <a:t>Jurusan Teknik Sipil</a:t>
            </a:r>
            <a:endParaRPr lang="en-US">
              <a:latin typeface="Verdana" pitchFamily="34" charset="0"/>
              <a:cs typeface="Arial" charset="0"/>
            </a:endParaRPr>
          </a:p>
          <a:p>
            <a:pPr algn="ctr" eaLnBrk="1" hangingPunct="1"/>
            <a:r>
              <a:rPr lang="id-ID" sz="1600">
                <a:latin typeface="Verdana" pitchFamily="34" charset="0"/>
                <a:cs typeface="Arial" charset="0"/>
              </a:rPr>
              <a:t>UNIVERSITAS PERSADA INDONESIA - YAI</a:t>
            </a:r>
            <a:endParaRPr lang="en-US" sz="1600">
              <a:latin typeface="Verdana" pitchFamily="34" charset="0"/>
              <a:cs typeface="Arial" charset="0"/>
            </a:endParaRPr>
          </a:p>
          <a:p>
            <a:pPr algn="ctr" eaLnBrk="1" hangingPunct="1"/>
            <a:r>
              <a:rPr lang="id-ID" sz="1200">
                <a:latin typeface="Verdana" pitchFamily="34" charset="0"/>
                <a:cs typeface="Arial" charset="0"/>
              </a:rPr>
              <a:t>JAKARTA PUSAT</a:t>
            </a:r>
            <a:endParaRPr lang="en-US" sz="1200">
              <a:latin typeface="Verdana" pitchFamily="34" charset="0"/>
              <a:cs typeface="Arial" charset="0"/>
            </a:endParaRPr>
          </a:p>
        </p:txBody>
      </p:sp>
      <p:pic>
        <p:nvPicPr>
          <p:cNvPr id="2052" name="Picture 4" descr="Hasil gambar untuk ilmu ukur tanah teknik sipil p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5425"/>
            <a:ext cx="2881313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http://2.bp.blogspot.com/-PfG0tWojQyg/U-zcsLGh97I/AAAAAAAAABU/fQizb-uJ5V4/s1600/4467763_201303230417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65350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Hasil gambar untuk ilmu ukur tanah teknik sipil pd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765425"/>
            <a:ext cx="2124075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Hasil gambar untuk ilmu ukur tanah teknik sipil pd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3" y="2774950"/>
            <a:ext cx="4138612" cy="270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Hasil gambar untuk ilmu ukur tanah teknik sipil pd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1" y="1"/>
            <a:ext cx="1600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15" descr="Hasil gambar untuk fakultas teknik upi ya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4902200"/>
            <a:ext cx="2105025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 descr="Hasil gambar untuk fak teknik upi ya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600" y="539750"/>
            <a:ext cx="4364038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 descr="Hasil gambar untuk fakultas teknik upi ya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97463"/>
            <a:ext cx="216535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905000" y="3962400"/>
            <a:ext cx="6705600" cy="1200329"/>
          </a:xfrm>
          <a:prstGeom prst="rect">
            <a:avLst/>
          </a:prstGeom>
          <a:solidFill>
            <a:srgbClr val="92D050"/>
          </a:solidFill>
          <a:ln>
            <a:solidFill>
              <a:srgbClr val="00B0F0"/>
            </a:solidFill>
          </a:ln>
          <a:scene3d>
            <a:camera prst="perspectiveFron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PENGUKURAN SUDUT </a:t>
            </a:r>
          </a:p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DAN JARAK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07935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 descr="5 2 pengukuran sudut jarak n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asil gambar untuk cara membaca rambu ukur menggunakan theodol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1271339" cy="124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902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lang="id-ID" dirty="0"/>
          </a:p>
        </p:txBody>
      </p:sp>
      <p:pic>
        <p:nvPicPr>
          <p:cNvPr id="4" name="Picture 3" descr="https://image1.slideserve.com/1707834/slide2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5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077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https://image1.slideserve.com/1707834/slide3-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145016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032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4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7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5675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5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14501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454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6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20471" cy="66693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3709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 descr="https://image1.slideserve.com/1707834/slide7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144000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4739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8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2885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9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9" y="-18535"/>
            <a:ext cx="914501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0537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10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8531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11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3947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12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0463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13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8490"/>
            <a:ext cx="9144000" cy="6669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1033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 descr="https://image1.slideserve.com/1707834/slide14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3079"/>
            <a:ext cx="9073008" cy="6636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9922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440" y="2276872"/>
            <a:ext cx="8229600" cy="4389120"/>
          </a:xfrm>
        </p:spPr>
        <p:txBody>
          <a:bodyPr/>
          <a:lstStyle/>
          <a:p>
            <a:endParaRPr lang="id-ID" dirty="0"/>
          </a:p>
        </p:txBody>
      </p:sp>
      <p:pic>
        <p:nvPicPr>
          <p:cNvPr id="4" name="Picture 3" descr="https://image1.slideserve.com/1707834/slide16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01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3560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15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5" cy="6237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4912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 descr="https://image1.slideserve.com/1707834/slide17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5412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7951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2-2-pengukuran-jarak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5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7118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19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7" cy="5576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5904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20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5" cy="6669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2131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23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16" y="145344"/>
            <a:ext cx="9144000" cy="67126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500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22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74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5079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 descr="https://image1.slideserve.com/1707834/slide23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6782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24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7797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https://image1.slideserve.com/1707834/slide25-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7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1077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26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8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8673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https://image1.slideserve.com/1707834/slide27-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" y="0"/>
            <a:ext cx="903555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7072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https://image1.slideserve.com/1707834/slide28-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48463" cy="65973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8014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https://image1.slideserve.com/1707834/slide29-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8892479" cy="6324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16391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30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17" y="0"/>
            <a:ext cx="925252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182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31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70901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805888"/>
          </a:xfrm>
        </p:spPr>
        <p:txBody>
          <a:bodyPr/>
          <a:lstStyle/>
          <a:p>
            <a:endParaRPr lang="id-ID" dirty="0"/>
          </a:p>
        </p:txBody>
      </p:sp>
      <p:pic>
        <p:nvPicPr>
          <p:cNvPr id="4" name="Picture 3" descr="https://image1.slideserve.com/1707834/slide32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69"/>
            <a:ext cx="9144000" cy="6522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6179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33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19" cy="6669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2210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34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5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4673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35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036495" cy="6716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36514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2-2-2-pengukuran-dengan-titik-silang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928992" cy="6669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1531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37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7" y="0"/>
            <a:ext cx="932452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4183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38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3512" cy="64436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74771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https://image1.slideserve.com/1707834/slide39-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741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0993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2-2-3-rambu-ukur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5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78309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https://image1.slideserve.com/1707834/slide41-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8458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https://image1.slideserve.com/1707834/slide42-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65324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43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69812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44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6876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45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"/>
            <a:ext cx="903649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99267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46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18277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47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76455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88002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48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079"/>
            <a:ext cx="8892480" cy="6824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32828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https://image1.slideserve.com/1707834/slide49-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7335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46572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102</TotalTime>
  <Words>15</Words>
  <Application>Microsoft Office PowerPoint</Application>
  <PresentationFormat>On-screen Show (4:3)</PresentationFormat>
  <Paragraphs>7</Paragraphs>
  <Slides>51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Flow</vt:lpstr>
      <vt:lpstr>  ILMU UKUR TANAH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Bram</dc:creator>
  <cp:lastModifiedBy>Asus</cp:lastModifiedBy>
  <cp:revision>12</cp:revision>
  <dcterms:created xsi:type="dcterms:W3CDTF">2018-10-23T06:08:30Z</dcterms:created>
  <dcterms:modified xsi:type="dcterms:W3CDTF">2026-10-02T18:35:39Z</dcterms:modified>
</cp:coreProperties>
</file>